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comments/comment1.xml" ContentType="application/vnd.openxmlformats-officedocument.presentationml.comments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6" r:id="rId2"/>
    <p:sldId id="278" r:id="rId3"/>
    <p:sldId id="256" r:id="rId4"/>
    <p:sldId id="257" r:id="rId5"/>
    <p:sldId id="259" r:id="rId6"/>
    <p:sldId id="260" r:id="rId7"/>
    <p:sldId id="258" r:id="rId8"/>
    <p:sldId id="279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80" r:id="rId20"/>
    <p:sldId id="272" r:id="rId21"/>
    <p:sldId id="273" r:id="rId22"/>
    <p:sldId id="274" r:id="rId23"/>
    <p:sldId id="275" r:id="rId24"/>
    <p:sldId id="277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ผู้ใช้ที่ไม่รู้จัก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commentAuthors" Target="commentAuthors.xml" /><Relationship Id="rId30" Type="http://schemas.openxmlformats.org/officeDocument/2006/relationships/theme" Target="theme/theme1.xml" 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10T09:14:54.954" idx="1">
    <p:pos x="10" y="10"/>
    <p:text>กด</p:text>
    <p:extLst>
      <p:ext uri="{C676402C-5697-4E1C-873F-D02D1690AC5C}">
        <p15:threadingInfo xmlns:p15="http://schemas.microsoft.com/office/powerpoint/2012/main" timeZoneBias="-42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10T02:16:01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0 736,'0'0'0,"0"0"112,0 0-952,0 0 840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10T03:06:37.154"/>
    </inkml:context>
    <inkml:brush xml:id="br0">
      <inkml:brushProperty name="width" value="0.15" units="cm"/>
      <inkml:brushProperty name="height" value="0.15" units="cm"/>
      <inkml:brushProperty name="color" value="#ED1C24"/>
    </inkml:brush>
  </inkml:definitions>
  <inkml:trace contextRef="#ctx0" brushRef="#br0">437 513 3040,'0'0'0,"0"0"0,8-7 1568,4-19-447,-1 6-345,-6-1-176,-5 14-208,0-14-152,0 14-88,0-16-48,0 23-104,0-10 112,0-13 24,3 13 16,-3 10-152,5-26 184,-5 26-184,11-9 224,1-17 16,-12 26-240,33-10 272,-22-15 17,-11 25-289,33-10 248,-17-13-32,28 15-48,-8-15-40,-36 23-128,36-7 104,0-1 16,8-2-16,0 2 0,-44 8-104,40-10 104,8 0-24,-4 0 8,0 2 16,-44 8-104,47-8 112,2 1 8,-5 0 32,3-4 8,-47 11-160,49-8 168,-2 1 0,1 0-8,4-2-24,-52 9-136,57-5 144,-2 1 0,1-1-24,4 0-16,-60 5-104,69-5 104,-2-1-24,6 1-32,-6 3-8,-67 2-40,68-3 24,-4 1 24,4 2-8,-4 0 0,-64 0-40,69 0 48,-6 0-32,6 0 48,-2 5-8,-67-5-56,65 4 64,2 1 0,1 4-32,1-2-32,-69-7 0,71 7 8,1 17 0,0-20-16,-4 20 40,-68-24-32,69 20 24,3 0-16,-1 0 0,1 6 0,-72-26-8,72 25 24,-4 0 0,-4 3-8,0-5-16,-4 3 0,0-1 8,-4-3 8,-4 4-8,-52-26-8,52 28 8,4-3 8,-8 1-16,0-1 8,-48-25-8,44 22 8,-3 1 16,3 3-24,-5-3 8,-39-23-8,44 28 0,0-3-16,-3-3 16,-2 4 0,-39-26 0,40 26 0,0-1 16,-5 3-16,-2-2 8,-33-26-8,36 27 16,-3-2-16,-2 3 0,-15 0 0,-16-28 0,41 28-24,-30 0 16,25 0 0,-28 2-16,-8-30 24,11 33 8,3-2 8,-6 2-8,-5-1-8,-3-32 0,0 33 0,0 3-24,0-3 40,-11-1-32,11-32 16,-33 31-32,22-1 48,-34-2-32,32 0 8,13-28 8,-52 28 24,16-2-48,0-1 16,-3 1-16,39-26 24,-44 22-8,0 1 0,-5 0-16,5-2 24,44-21 0,-47 22-24,3-2 40,0 1-8,0-1 0,44-20-8,-39 8 0,-5 20-16,3-8 0,-3 0 8,5 1-24,39-21 32,-44 19-8,3-11 8,0 20-24,2-20 16,39-8 8,-41 25-8,-3-17-16,0 12 24,2-15 8,42-5-8,-44 20 0,-5-15-8,5 1 8,5 1-16,39-7 16,-44 20-24,3-20 16,-3 8-16,0 12 8,44-20 16,-44 6-16,-3 1 32,-2 0-40,1 1 24,48-8 0,-49 8-32,2 0-8,-5-1 48,-3 0 8,55-7-16,-56 5 0,-4 1 24,-1-1 0,1-5-24,60 0 0,-60 0 24,1 0-24,-6 0-16,-2 0 8,67 0 8,-69 0-24,1-2 8,-7-1 8,-2-5-16,77 8 24,-83-8-16,-5-1 24,0-12-8,3 14 16,85 7-16,-83-21 16,6 11-32,6-15 16,-1 2-8,72 23 8,-69-23 0,-2 0 8,-1-2-8,3-3 0,69 28 0,-68-26 0,-4-4-16,5 2 16,-6 0 0,73 28 0,-72-28-8,5 3 8,2-2 8,6-1 0,59 28-8,-57-31 64,5-2-16,1 0 32,3 0 0,48 33-80,-53-36 56,1 3 8,0-2 0,8 0 16,44 35-80,-39-36 89,6 3 55,22 0 72,-22 3 16,33 30-232,0-30 256,-8-1-8,8 1-80,0-3-8,0 33-160,0-33 144,5-1-24,6-1 40,6-1 8,-17 36-168,40-32 144,-4-4 24,3 1-32,10 0 0,-49 35-136,56-37 152,7 2 8,6-3 96,3 0 48,-72 38-304,71-41 312,9 3-16,-3 3-104,-2 5-80,-75 30-112,77-28 48,-1 4-40,-1 15-40,2-17-152,-77 26 184,80-5-416,0 0-304,3 3-344,10 2-232,-93 0 1296,91 7-1433,2 14-167,-5-14-2625,-13 16-1808,-75-23 6033,0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10T06:00:38.308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276 1537 1928,'0'0'0,"0"0"0,0 0 320,11 0-40,-7 0 40,13 1-48,-13 4-24,13 6-72,-5-7-64,1 6-56,3-5-40,-16-5-16,17 16-24,0-5 24,3 1-16,-1-1 8,-19-11 8,21 14 24,2-1-16,1 0 16,-1-1 40,-23-12-64,27 14 128,-1-1 80,4 3 96,2-1 41,-32-15-345,33 14 304,1 1-48,2-2-64,-1 0-56,-35-13-136,37 12 120,1 1-8,2 0-8,2-1 8,-42-12-112,43 12 104,3 0-8,2-2-32,1 1-16,-49-11-48,50 5 32,0 7-8,1-8-8,2 0 8,-53-4-24,54 4 16,1-3-24,2-1 32,1 0-16,-58 0-8,56 0 16,-2-4 8,-2 0 8,-2-6 16,-50 10-48,50-4 104,1-11 64,-1 3 8,-1 1 48,-49 11-224,47-14 200,-2 3-32,0-3 8,-2-1-56,-43 15-120,42-16 96,-1-3 0,-3 0-8,-1-4 32,-37 23-120,40-23 112,-2-4-8,-1-3-40,-4-3 0,-33 33-64,30-34 128,-4-2 80,-4-2 57,-3 0 15,-19 38-280,17-41 248,-2-1-8,-1 1-16,-3-1-56,-11 42-168,4-41 160,8-1-56,-10-4-8,1-2 16,-3 48-112,3-50 88,-3-1 8,0 1 16,-6 1 32,6 49-144,-15-49 112,-1 2 0,-1 0 16,-2 1-16,19 46-112,-17-45 176,-1 1 16,-3 3-16,-1-1-8,22 42-168,-22-40 104,-6 1 8,-3 1-48,-9 3 16,40 35-80,-44-36 112,-3-2 0,1-2 0,2 2 16,44 38-128,-45-38 88,0 4-8,-1 3-24,1 5-48,45 26-8,-46-22 24,-3 2-48,-2 1 24,-4 5 0,55 14 0,-60-15-8,2 5 0,-5 6 8,0-10-16,63 14 16,-63 0 16,1-4-8,4 1 0,1 3 8,57 0-16,-55 3 40,-2 8 8,2 1 8,-3 4-16,58-16-40,-58 20 8,-2 2 0,-2 6-8,1 2 24,61-30-24,-63 36 8,0 2-8,-1 5 24,2 2-16,62-45-8,-59 46 24,3 2-16,0 0-8,4 6-16,52-54 16,-49 57-24,4 2 0,4 1-24,4 0 16,37-60 32,-35 59 0,35-59 0,-30 60-24,1 0 24,2-2 24,6 1-32,21-59 8,-18 60 8,2-5-8,3-2 8,13-53-8,-6 50 0,6-50 0,-4 46 32,2 0-8,2-1-24,10-2 16,-10-43-16,18 40-16,4-3 0,8-3 40,8-3-32,-38-31 8,46 29-32,7-1 32,8-4-8,6-3-8,-67-21 16,71 20-8,1-3-232,5-1-240,-1-1-304,-76-15 784,77 12-1168,-2 0-376,1-7-1841,-1 6-1816,-75-11 5201,0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.jpeg" /><Relationship Id="rId5" Type="http://schemas.openxmlformats.org/officeDocument/2006/relationships/image" Target="../media/image28.png" /><Relationship Id="rId4" Type="http://schemas.openxmlformats.org/officeDocument/2006/relationships/customXml" Target="../ink/ink3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7" Type="http://schemas.openxmlformats.org/officeDocument/2006/relationships/comments" Target="../comments/comment1.xml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.jpeg" /><Relationship Id="rId5" Type="http://schemas.openxmlformats.org/officeDocument/2006/relationships/image" Target="../media/image4.png" /><Relationship Id="rId4" Type="http://schemas.openxmlformats.org/officeDocument/2006/relationships/customXml" Target="../ink/ink1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CF6EEB49-7B0D-F144-9E14-9A4B2D5EF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696" y="0"/>
            <a:ext cx="7638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11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721B623-9D5A-EB4C-B3FF-167717A7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23" y="24445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th-TH" sz="5400"/>
              <a:t>การตรวจสอบการเป็นสมาชิก</a:t>
            </a:r>
          </a:p>
        </p:txBody>
      </p:sp>
      <p:pic>
        <p:nvPicPr>
          <p:cNvPr id="8" name="รูปภาพ 8">
            <a:extLst>
              <a:ext uri="{FF2B5EF4-FFF2-40B4-BE49-F238E27FC236}">
                <a16:creationId xmlns:a16="http://schemas.microsoft.com/office/drawing/2014/main" id="{19C8487C-D672-4D44-BBE8-AA31A0A24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14" y="1270000"/>
            <a:ext cx="8026107" cy="5418667"/>
          </a:xfrm>
          <a:prstGeom prst="rect">
            <a:avLst/>
          </a:prstGeom>
        </p:spPr>
      </p:pic>
      <p:pic>
        <p:nvPicPr>
          <p:cNvPr id="3" name="รูปภาพ 3">
            <a:extLst>
              <a:ext uri="{FF2B5EF4-FFF2-40B4-BE49-F238E27FC236}">
                <a16:creationId xmlns:a16="http://schemas.microsoft.com/office/drawing/2014/main" id="{B4543C92-E6F0-1C42-84A8-818816134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892963" y="5483292"/>
            <a:ext cx="1466391" cy="73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1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4F3B77D-1B3D-7448-A286-2CDAC014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5195" y="-40604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GB" sz="5400"/>
              <a:t>รายละเอียด ส่วนต่างๆของระบบ</a:t>
            </a:r>
            <a:endParaRPr lang="th-TH" sz="5400"/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97622184-8F30-2C4D-878F-5447FA0DA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994" y="769647"/>
            <a:ext cx="5768258" cy="5984939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B7CB70D-0810-144C-B394-32BE13ACB3B1}"/>
              </a:ext>
            </a:extLst>
          </p:cNvPr>
          <p:cNvSpPr txBox="1"/>
          <p:nvPr/>
        </p:nvSpPr>
        <p:spPr>
          <a:xfrm>
            <a:off x="376583" y="1120676"/>
            <a:ext cx="22817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/>
              <a:t>หน้าหลัก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/>
              <a:t>คลังสินค้า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/>
              <a:t>ไบนารี่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/>
              <a:t>ข้อมูลระดับชั้น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/>
              <a:t>ขยายสายงาน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/>
              <a:t>โบนัส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/>
              <a:t>สมาชิก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/>
              <a:t>E- shopping</a:t>
            </a:r>
            <a:endParaRPr lang="th-TH" sz="2400"/>
          </a:p>
        </p:txBody>
      </p:sp>
    </p:spTree>
    <p:extLst>
      <p:ext uri="{BB962C8B-B14F-4D97-AF65-F5344CB8AC3E}">
        <p14:creationId xmlns:p14="http://schemas.microsoft.com/office/powerpoint/2010/main" val="3719302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D95A263-6043-0143-8B10-AC874164C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68" y="240155"/>
            <a:ext cx="2026537" cy="979773"/>
          </a:xfrm>
        </p:spPr>
        <p:txBody>
          <a:bodyPr>
            <a:normAutofit fontScale="90000"/>
          </a:bodyPr>
          <a:lstStyle/>
          <a:p>
            <a:r>
              <a:rPr lang="en-GB" sz="5400"/>
              <a:t>เมนูไบนารี่</a:t>
            </a:r>
            <a:endParaRPr lang="th-TH" sz="5400"/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F7A32426-9064-8E4E-AA57-A10B86909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420" y="326248"/>
            <a:ext cx="5667340" cy="6349674"/>
          </a:xfrm>
          <a:prstGeom prst="rect">
            <a:avLst/>
          </a:prstGeom>
        </p:spPr>
      </p:pic>
      <p:pic>
        <p:nvPicPr>
          <p:cNvPr id="6" name="รูปภาพ 6">
            <a:extLst>
              <a:ext uri="{FF2B5EF4-FFF2-40B4-BE49-F238E27FC236}">
                <a16:creationId xmlns:a16="http://schemas.microsoft.com/office/drawing/2014/main" id="{AD3E9902-C69D-114C-B2D5-2336238A4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974" y="644885"/>
            <a:ext cx="3195958" cy="3745105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BBADCCC-5A5E-154C-85EB-48A6521687C0}"/>
              </a:ext>
            </a:extLst>
          </p:cNvPr>
          <p:cNvSpPr txBox="1"/>
          <p:nvPr/>
        </p:nvSpPr>
        <p:spPr>
          <a:xfrm>
            <a:off x="166067" y="1762159"/>
            <a:ext cx="3155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2400"/>
              <a:t>ตำแหน่ง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2400"/>
              <a:t>อายุ/หมดอายุ(ของรหัส)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2400"/>
              <a:t>รหัสองค์กรทีม(ซ้าย/ขวา)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2400"/>
              <a:t>คะแนนรอจับคู่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2400"/>
              <a:t>คะแนนวันนี้(วินาที/เดี๋ยวนี้/ปัจจุบัน)</a:t>
            </a:r>
          </a:p>
        </p:txBody>
      </p:sp>
    </p:spTree>
    <p:extLst>
      <p:ext uri="{BB962C8B-B14F-4D97-AF65-F5344CB8AC3E}">
        <p14:creationId xmlns:p14="http://schemas.microsoft.com/office/powerpoint/2010/main" val="138998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8AC27F5-5BE3-034F-8185-4BE3FCAD6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99" y="287509"/>
            <a:ext cx="3077572" cy="983904"/>
          </a:xfrm>
        </p:spPr>
        <p:txBody>
          <a:bodyPr>
            <a:normAutofit/>
          </a:bodyPr>
          <a:lstStyle/>
          <a:p>
            <a:r>
              <a:rPr lang="en-GB" sz="5400"/>
              <a:t>เมนูโบนัส...</a:t>
            </a:r>
            <a:endParaRPr lang="th-TH" sz="5400"/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E6D20956-F77F-F34B-8FBC-A6914B64C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382" y="195183"/>
            <a:ext cx="5653554" cy="6662817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F132969-D05B-2B48-91C3-8C598B085C64}"/>
              </a:ext>
            </a:extLst>
          </p:cNvPr>
          <p:cNvSpPr txBox="1"/>
          <p:nvPr/>
        </p:nvSpPr>
        <p:spPr>
          <a:xfrm>
            <a:off x="879332" y="1577947"/>
            <a:ext cx="26905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โบนัสรายวัน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โบนัสออโต้ชิพ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โบนัสรายเดือน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โบนัสโมบาย(โมบาย)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คะแนนรายวัน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th-TH" sz="2400"/>
          </a:p>
        </p:txBody>
      </p:sp>
    </p:spTree>
    <p:extLst>
      <p:ext uri="{BB962C8B-B14F-4D97-AF65-F5344CB8AC3E}">
        <p14:creationId xmlns:p14="http://schemas.microsoft.com/office/powerpoint/2010/main" val="560571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0D4ABCD-6DFC-964C-BDB7-9B3E026BF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64" y="168844"/>
            <a:ext cx="8596668" cy="1320800"/>
          </a:xfrm>
        </p:spPr>
        <p:txBody>
          <a:bodyPr>
            <a:normAutofit/>
          </a:bodyPr>
          <a:lstStyle/>
          <a:p>
            <a:r>
              <a:rPr lang="en-GB" sz="5400"/>
              <a:t>โบนัสรายวัน</a:t>
            </a:r>
            <a:endParaRPr lang="th-TH" sz="5400"/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BC740619-C24F-CE4A-9EBB-1267FDE86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722" y="168844"/>
            <a:ext cx="8400160" cy="6631686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C6F95C12-93F1-6145-B692-D0ED6C6C3340}"/>
              </a:ext>
            </a:extLst>
          </p:cNvPr>
          <p:cNvSpPr txBox="1"/>
          <p:nvPr/>
        </p:nvSpPr>
        <p:spPr>
          <a:xfrm>
            <a:off x="273118" y="1174954"/>
            <a:ext cx="3359355" cy="2348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วัน/เดือน/ปี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แนะนำ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ลิขสิทธิ์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จับคู่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ออโต้ชิพ/เพิ่มออโต้ชิพ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รายรับ</a:t>
            </a:r>
            <a:endParaRPr lang="th-TH" sz="2400"/>
          </a:p>
        </p:txBody>
      </p:sp>
    </p:spTree>
    <p:extLst>
      <p:ext uri="{BB962C8B-B14F-4D97-AF65-F5344CB8AC3E}">
        <p14:creationId xmlns:p14="http://schemas.microsoft.com/office/powerpoint/2010/main" val="3163418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38FC483-98C3-A943-90E3-4F9A1CE66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876" y="380617"/>
            <a:ext cx="3845409" cy="974122"/>
          </a:xfrm>
        </p:spPr>
        <p:txBody>
          <a:bodyPr>
            <a:normAutofit/>
          </a:bodyPr>
          <a:lstStyle/>
          <a:p>
            <a:pPr algn="ctr"/>
            <a:r>
              <a:rPr lang="en-GB" sz="5400"/>
              <a:t>ข้อมูลระดับชั้น</a:t>
            </a:r>
            <a:endParaRPr lang="th-TH" sz="5400"/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43F02D0C-E876-5440-B6C0-154A9F8E1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789" y="234954"/>
            <a:ext cx="4996934" cy="6388092"/>
          </a:xfrm>
          <a:prstGeom prst="rect">
            <a:avLst/>
          </a:prstGeom>
        </p:spPr>
      </p:pic>
      <p:pic>
        <p:nvPicPr>
          <p:cNvPr id="6" name="รูปภาพ 6">
            <a:extLst>
              <a:ext uri="{FF2B5EF4-FFF2-40B4-BE49-F238E27FC236}">
                <a16:creationId xmlns:a16="http://schemas.microsoft.com/office/drawing/2014/main" id="{F2709087-DCED-C84B-96AD-2B468D628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618" y="234954"/>
            <a:ext cx="3507927" cy="2860387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CBA56313-F8BA-DC40-84C2-9268DEE4661A}"/>
              </a:ext>
            </a:extLst>
          </p:cNvPr>
          <p:cNvSpPr txBox="1"/>
          <p:nvPr/>
        </p:nvSpPr>
        <p:spPr>
          <a:xfrm>
            <a:off x="341944" y="1652911"/>
            <a:ext cx="25895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ชั้นที่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ไอดีสมาชิก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ชื่อ – นามสกุล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เพศ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สมัครสมาชิก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ไอดีสปอนเซอร์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ชื่อสปอนเซอร์/สถานะ</a:t>
            </a:r>
            <a:endParaRPr lang="th-TH" sz="2400"/>
          </a:p>
        </p:txBody>
      </p:sp>
    </p:spTree>
    <p:extLst>
      <p:ext uri="{BB962C8B-B14F-4D97-AF65-F5344CB8AC3E}">
        <p14:creationId xmlns:p14="http://schemas.microsoft.com/office/powerpoint/2010/main" val="20870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C744813-B387-2C4A-A234-5C1175FB7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2290551" cy="919862"/>
          </a:xfrm>
        </p:spPr>
        <p:txBody>
          <a:bodyPr>
            <a:normAutofit/>
          </a:bodyPr>
          <a:lstStyle/>
          <a:p>
            <a:r>
              <a:rPr lang="en-GB" sz="5400"/>
              <a:t>เมนูสมาชิก</a:t>
            </a:r>
            <a:endParaRPr lang="th-TH" sz="5400"/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C2B0235B-DDF4-3D4E-93C9-4615D31DB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810" y="466836"/>
            <a:ext cx="8476241" cy="6224562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CBA3F228-50E4-AE43-AC61-4604F1135ADF}"/>
              </a:ext>
            </a:extLst>
          </p:cNvPr>
          <p:cNvSpPr txBox="1"/>
          <p:nvPr/>
        </p:nvSpPr>
        <p:spPr>
          <a:xfrm>
            <a:off x="908209" y="2012518"/>
            <a:ext cx="24966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/>
              <a:t>ข้อมูลส่วนตัว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/>
              <a:t>สมาชิก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/>
              <a:t>เปลี่ยนรหัสผ่าน</a:t>
            </a:r>
            <a:endParaRPr lang="th-TH" sz="2800"/>
          </a:p>
        </p:txBody>
      </p:sp>
    </p:spTree>
    <p:extLst>
      <p:ext uri="{BB962C8B-B14F-4D97-AF65-F5344CB8AC3E}">
        <p14:creationId xmlns:p14="http://schemas.microsoft.com/office/powerpoint/2010/main" val="3824693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6D0F927-51B2-1549-A411-05886DEEA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78" y="245444"/>
            <a:ext cx="2946035" cy="983590"/>
          </a:xfrm>
        </p:spPr>
        <p:txBody>
          <a:bodyPr>
            <a:normAutofit/>
          </a:bodyPr>
          <a:lstStyle/>
          <a:p>
            <a:pPr algn="ctr"/>
            <a:r>
              <a:rPr lang="en-GB" sz="5400" u="sng"/>
              <a:t>ข้อมูลส่วนตัว</a:t>
            </a:r>
            <a:endParaRPr lang="th-TH" sz="5400" u="sng"/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7365C0F3-9AB0-AC41-8ACB-7D5877FF1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707" y="132087"/>
            <a:ext cx="5206326" cy="659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12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ADC5804-3C9E-314D-A097-682142F11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97" y="90676"/>
            <a:ext cx="3228257" cy="1174773"/>
          </a:xfrm>
        </p:spPr>
        <p:txBody>
          <a:bodyPr>
            <a:normAutofit/>
          </a:bodyPr>
          <a:lstStyle/>
          <a:p>
            <a:r>
              <a:rPr lang="en-GB" sz="5400" u="sng"/>
              <a:t>เปลี่ยนรหัสผ่าน</a:t>
            </a:r>
            <a:endParaRPr lang="th-TH" sz="5400" u="sng"/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83967F43-91CA-E042-A584-1F9E6EC3D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761" y="876043"/>
            <a:ext cx="7644720" cy="598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36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58B1FA0-EF04-E145-9AFB-AE9B5A0A6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007" y="0"/>
            <a:ext cx="7228531" cy="2959147"/>
          </a:xfrm>
        </p:spPr>
        <p:txBody>
          <a:bodyPr>
            <a:noAutofit/>
          </a:bodyPr>
          <a:lstStyle/>
          <a:p>
            <a:pPr algn="ctr"/>
            <a:r>
              <a:rPr lang="en-GB" sz="8000"/>
              <a:t>สำหรับผู้จัดการโมบาย</a:t>
            </a:r>
            <a:br>
              <a:rPr lang="en-GB" sz="8000"/>
            </a:br>
            <a:r>
              <a:rPr lang="en-GB" sz="8000"/>
              <a:t>ผู้จัดการคลังจังหวัด</a:t>
            </a:r>
            <a:endParaRPr lang="th-TH" sz="8000"/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5B16A972-9175-FD47-8D89-42F05BB2A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071" y="2421649"/>
            <a:ext cx="7701936" cy="431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47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0CD939B-6F9A-9842-B374-A329968C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7" y="139918"/>
            <a:ext cx="9722822" cy="1314471"/>
          </a:xfrm>
        </p:spPr>
        <p:txBody>
          <a:bodyPr>
            <a:noAutofit/>
          </a:bodyPr>
          <a:lstStyle/>
          <a:p>
            <a:r>
              <a:rPr lang="th-TH" sz="5400"/>
              <a:t>เครื่องมือที่ใช้ในการทำธุรกิจ (สมาร์ทโฟน/แท็ปเล็ต)</a:t>
            </a:r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687590C0-AAD7-FC4D-9213-5D73BA06B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7" y="2634777"/>
            <a:ext cx="5826148" cy="4173384"/>
          </a:xfrm>
          <a:prstGeom prst="rect">
            <a:avLst/>
          </a:prstGeom>
        </p:spPr>
      </p:pic>
      <p:pic>
        <p:nvPicPr>
          <p:cNvPr id="6" name="รูปภาพ 6">
            <a:extLst>
              <a:ext uri="{FF2B5EF4-FFF2-40B4-BE49-F238E27FC236}">
                <a16:creationId xmlns:a16="http://schemas.microsoft.com/office/drawing/2014/main" id="{BCE1A2F6-3C76-7C4E-BA5A-E63A27FC9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655" y="2338277"/>
            <a:ext cx="6122488" cy="4379805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B34A8E85-2163-EF40-BC4C-EB3B68C7285C}"/>
              </a:ext>
            </a:extLst>
          </p:cNvPr>
          <p:cNvSpPr txBox="1"/>
          <p:nvPr/>
        </p:nvSpPr>
        <p:spPr>
          <a:xfrm>
            <a:off x="297481" y="883038"/>
            <a:ext cx="2397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2400"/>
              <a:t>ตรวจสอบ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2400"/>
              <a:t>เชคโบนัส รายได้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2400"/>
              <a:t>คีย์ต่อสายงาน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2400"/>
              <a:t>เชคสายงาน </a:t>
            </a:r>
          </a:p>
        </p:txBody>
      </p:sp>
    </p:spTree>
    <p:extLst>
      <p:ext uri="{BB962C8B-B14F-4D97-AF65-F5344CB8AC3E}">
        <p14:creationId xmlns:p14="http://schemas.microsoft.com/office/powerpoint/2010/main" val="1688584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4A12FB5-4986-7D47-895C-BB4991E2A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01" y="209027"/>
            <a:ext cx="8596668" cy="1320800"/>
          </a:xfrm>
        </p:spPr>
        <p:txBody>
          <a:bodyPr>
            <a:normAutofit/>
          </a:bodyPr>
          <a:lstStyle/>
          <a:p>
            <a:r>
              <a:rPr lang="en-GB" sz="5400"/>
              <a:t>กระเป๋า</a:t>
            </a:r>
            <a:endParaRPr lang="th-TH" sz="5400"/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2492160A-1BD4-5644-8E02-98813C895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8755" y="147131"/>
            <a:ext cx="5401070" cy="6654702"/>
          </a:xfrm>
          <a:prstGeom prst="rect">
            <a:avLst/>
          </a:prstGeom>
        </p:spPr>
      </p:pic>
      <p:pic>
        <p:nvPicPr>
          <p:cNvPr id="6" name="รูปภาพ 6">
            <a:extLst>
              <a:ext uri="{FF2B5EF4-FFF2-40B4-BE49-F238E27FC236}">
                <a16:creationId xmlns:a16="http://schemas.microsoft.com/office/drawing/2014/main" id="{7E70BA1F-99F8-AE40-8D7A-B1C43ABB8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754" y="147131"/>
            <a:ext cx="5401070" cy="6678806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CAA41C8-E183-B843-AAA4-D51EC992C58E}"/>
              </a:ext>
            </a:extLst>
          </p:cNvPr>
          <p:cNvSpPr txBox="1"/>
          <p:nvPr/>
        </p:nvSpPr>
        <p:spPr>
          <a:xfrm>
            <a:off x="514918" y="1160753"/>
            <a:ext cx="2707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กระเป๋าเงิน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กระเป๋าเงินออโต้ชิพ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ต่ออายุสมาชิก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พิมพ์ใบเสร็จต่ออายุสมาชิก</a:t>
            </a:r>
            <a:endParaRPr lang="th-TH" sz="2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9F49AAE-36B4-EA45-95B1-8E27DEEBBE23}"/>
                  </a:ext>
                </a:extLst>
              </p14:cNvPr>
              <p14:cNvContentPartPr/>
              <p14:nvPr/>
            </p14:nvContentPartPr>
            <p14:xfrm>
              <a:off x="8062633" y="5322703"/>
              <a:ext cx="948240" cy="688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9F49AAE-36B4-EA45-95B1-8E27DEEBBE2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17993" y="5233063"/>
                <a:ext cx="1037880" cy="8683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รูปภาพ 9">
            <a:extLst>
              <a:ext uri="{FF2B5EF4-FFF2-40B4-BE49-F238E27FC236}">
                <a16:creationId xmlns:a16="http://schemas.microsoft.com/office/drawing/2014/main" id="{0359BA65-B1BE-1B48-B43A-D0870FEC2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54107" flipV="1">
            <a:off x="8984959" y="4742420"/>
            <a:ext cx="934023" cy="6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1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719C49D-E25B-6041-8CF5-BDFA9D0EB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592" y="327377"/>
            <a:ext cx="1990121" cy="910758"/>
          </a:xfrm>
        </p:spPr>
        <p:txBody>
          <a:bodyPr>
            <a:normAutofit fontScale="90000"/>
          </a:bodyPr>
          <a:lstStyle/>
          <a:p>
            <a:r>
              <a:rPr lang="en-GB" sz="5400"/>
              <a:t>โมบาย</a:t>
            </a:r>
            <a:endParaRPr lang="th-TH" sz="5400"/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710DA4F4-DE06-1D4C-8342-BDFC53D9E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132" y="536769"/>
            <a:ext cx="8302796" cy="6043311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BF7F0BBC-D919-6C45-9884-845D82CB2AC8}"/>
              </a:ext>
            </a:extLst>
          </p:cNvPr>
          <p:cNvSpPr txBox="1"/>
          <p:nvPr/>
        </p:nvSpPr>
        <p:spPr>
          <a:xfrm flipH="1">
            <a:off x="464301" y="1538566"/>
            <a:ext cx="2959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ยืนยันข้อมูลสมาชิก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ไอดีสมาชิก.......</a:t>
            </a:r>
            <a:endParaRPr lang="th-TH" sz="2400"/>
          </a:p>
        </p:txBody>
      </p:sp>
      <p:pic>
        <p:nvPicPr>
          <p:cNvPr id="5" name="รูปภาพ 5">
            <a:extLst>
              <a:ext uri="{FF2B5EF4-FFF2-40B4-BE49-F238E27FC236}">
                <a16:creationId xmlns:a16="http://schemas.microsoft.com/office/drawing/2014/main" id="{CBCBD35D-A89F-5E48-82AC-E7391F584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50820">
            <a:off x="7765010" y="4579740"/>
            <a:ext cx="1462266" cy="101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0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2B32931-C9E8-F14E-B582-BB874F178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94" y="218130"/>
            <a:ext cx="4065820" cy="1047318"/>
          </a:xfrm>
        </p:spPr>
        <p:txBody>
          <a:bodyPr>
            <a:noAutofit/>
          </a:bodyPr>
          <a:lstStyle/>
          <a:p>
            <a:r>
              <a:rPr lang="en-GB" sz="5400"/>
              <a:t>STEP1</a:t>
            </a:r>
            <a:br>
              <a:rPr lang="en-GB" sz="5400"/>
            </a:br>
            <a:r>
              <a:rPr lang="en-GB" sz="5400"/>
              <a:t>ยืนยันข้อมูลสมาชิก</a:t>
            </a:r>
            <a:endParaRPr lang="th-TH" sz="5400"/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9046771F-F6B4-B74C-8A74-FB7733CC2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422" y="410458"/>
            <a:ext cx="7120584" cy="6447542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29CD04D-AE65-1642-98B4-FC08CE413B5A}"/>
              </a:ext>
            </a:extLst>
          </p:cNvPr>
          <p:cNvSpPr txBox="1"/>
          <p:nvPr/>
        </p:nvSpPr>
        <p:spPr>
          <a:xfrm>
            <a:off x="634819" y="2089900"/>
            <a:ext cx="3040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เลือกทีม(ซ้าย/ขวา)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ตำแหน่ง(B,S,G,D)</a:t>
            </a:r>
            <a:endParaRPr lang="th-TH" sz="2400"/>
          </a:p>
        </p:txBody>
      </p:sp>
    </p:spTree>
    <p:extLst>
      <p:ext uri="{BB962C8B-B14F-4D97-AF65-F5344CB8AC3E}">
        <p14:creationId xmlns:p14="http://schemas.microsoft.com/office/powerpoint/2010/main" val="1069442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20C6957-AB62-B441-BC83-DBD2602B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78" y="172612"/>
            <a:ext cx="6569404" cy="1092836"/>
          </a:xfrm>
        </p:spPr>
        <p:txBody>
          <a:bodyPr>
            <a:noAutofit/>
          </a:bodyPr>
          <a:lstStyle/>
          <a:p>
            <a:r>
              <a:rPr lang="en-GB" sz="5400"/>
              <a:t>(STEP2)</a:t>
            </a:r>
            <a:br>
              <a:rPr lang="en-GB" sz="5400"/>
            </a:br>
            <a:r>
              <a:rPr lang="en-GB" sz="5400"/>
              <a:t>ยืนยันข้อมูลสมาชิก</a:t>
            </a:r>
            <a:endParaRPr lang="th-TH" sz="5400"/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21B639D2-0ECD-114E-8575-D9111F627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829" y="100057"/>
            <a:ext cx="5751180" cy="6657886"/>
          </a:xfrm>
          <a:prstGeom prst="rect">
            <a:avLst/>
          </a:prstGeom>
        </p:spPr>
      </p:pic>
      <p:pic>
        <p:nvPicPr>
          <p:cNvPr id="6" name="รูปภาพ 6">
            <a:extLst>
              <a:ext uri="{FF2B5EF4-FFF2-40B4-BE49-F238E27FC236}">
                <a16:creationId xmlns:a16="http://schemas.microsoft.com/office/drawing/2014/main" id="{F9018C20-DC8F-CF47-B25E-C1CDAD4CF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829" y="100057"/>
            <a:ext cx="5751180" cy="6657886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CA50E69F-4495-2A4A-9DAB-C3283B01F9A5}"/>
              </a:ext>
            </a:extLst>
          </p:cNvPr>
          <p:cNvSpPr txBox="1"/>
          <p:nvPr/>
        </p:nvSpPr>
        <p:spPr>
          <a:xfrm>
            <a:off x="273665" y="2085349"/>
            <a:ext cx="1883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เลือกสินค้า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/>
              <a:t>คลังสินค้า</a:t>
            </a:r>
            <a:endParaRPr lang="th-TH" sz="2400"/>
          </a:p>
        </p:txBody>
      </p:sp>
    </p:spTree>
    <p:extLst>
      <p:ext uri="{BB962C8B-B14F-4D97-AF65-F5344CB8AC3E}">
        <p14:creationId xmlns:p14="http://schemas.microsoft.com/office/powerpoint/2010/main" val="145219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2305C6F-C568-CE41-A392-30BC2733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6B10AB6D-E4BB-E045-BB6E-55906B463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5" y="28426"/>
            <a:ext cx="8596667" cy="682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47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F376685-3BE3-B242-A1B7-F3A741B12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6" y="4728977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en-GB" sz="7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ขอให้ทุกท่านประสบความสำเร็จ เป็นเศรษฐีกันทุก</a:t>
            </a:r>
            <a:r>
              <a:rPr lang="th-TH" sz="7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ๆ</a:t>
            </a:r>
            <a:r>
              <a:rPr lang="en-GB" sz="7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ท่านครับ</a:t>
            </a:r>
            <a:endParaRPr lang="th-TH" sz="7200" b="1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9642B1F6-5717-B14C-BBBB-5E36AE4A8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42" y="154798"/>
            <a:ext cx="10634512" cy="47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82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FE456F8-6CB1-2947-9A11-F8228E9FB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737" y="1895969"/>
            <a:ext cx="7850530" cy="2028459"/>
          </a:xfrm>
        </p:spPr>
        <p:txBody>
          <a:bodyPr/>
          <a:lstStyle/>
          <a:p>
            <a:pPr algn="ctr"/>
            <a:r>
              <a:rPr lang="th-TH" sz="8000"/>
              <a:t>การคีย์ใบสมัครสมาชิก</a:t>
            </a:r>
          </a:p>
        </p:txBody>
      </p:sp>
    </p:spTree>
    <p:extLst>
      <p:ext uri="{BB962C8B-B14F-4D97-AF65-F5344CB8AC3E}">
        <p14:creationId xmlns:p14="http://schemas.microsoft.com/office/powerpoint/2010/main" val="1572456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EF8F4A9-5C7E-C643-A071-450575073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25" y="177319"/>
            <a:ext cx="8883689" cy="1814560"/>
          </a:xfrm>
        </p:spPr>
        <p:txBody>
          <a:bodyPr>
            <a:normAutofit fontScale="90000"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th-TH" sz="6600" u="sng"/>
              <a:t>เข้าสู่เว็ปไซด์บริษัทซิกทีน</a:t>
            </a:r>
            <a:br>
              <a:rPr lang="th-TH" sz="6600" u="sng"/>
            </a:br>
            <a:r>
              <a:rPr lang="th-TH" sz="6600" u="sng"/>
              <a:t>www.sixteeninter.com</a:t>
            </a:r>
          </a:p>
        </p:txBody>
      </p:sp>
      <p:pic>
        <p:nvPicPr>
          <p:cNvPr id="8" name="รูปภาพ 8">
            <a:extLst>
              <a:ext uri="{FF2B5EF4-FFF2-40B4-BE49-F238E27FC236}">
                <a16:creationId xmlns:a16="http://schemas.microsoft.com/office/drawing/2014/main" id="{89DF5C1C-3198-B942-A29B-54843222D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502" y="2068397"/>
            <a:ext cx="3454287" cy="4605716"/>
          </a:xfrm>
          <a:prstGeom prst="rect">
            <a:avLst/>
          </a:prstGeom>
        </p:spPr>
      </p:pic>
      <p:pic>
        <p:nvPicPr>
          <p:cNvPr id="10" name="รูปภาพ 10">
            <a:extLst>
              <a:ext uri="{FF2B5EF4-FFF2-40B4-BE49-F238E27FC236}">
                <a16:creationId xmlns:a16="http://schemas.microsoft.com/office/drawing/2014/main" id="{9CD2C48F-6CBA-9241-B31F-AB73ECB61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031" y="2068398"/>
            <a:ext cx="3971328" cy="46057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F0B8001-6388-784D-824F-5FE70EA41FFE}"/>
                  </a:ext>
                </a:extLst>
              </p14:cNvPr>
              <p14:cNvContentPartPr/>
              <p14:nvPr/>
            </p14:nvContentPartPr>
            <p14:xfrm>
              <a:off x="1907967" y="4940264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F0B8001-6388-784D-824F-5FE70EA41F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98967" y="493126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รูปภาพ 6">
            <a:extLst>
              <a:ext uri="{FF2B5EF4-FFF2-40B4-BE49-F238E27FC236}">
                <a16:creationId xmlns:a16="http://schemas.microsoft.com/office/drawing/2014/main" id="{5F8D2237-EE5F-394E-B094-A15F8F5B8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263" y="4582589"/>
            <a:ext cx="1247895" cy="5429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7464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8F02224-EBBA-7242-BEB8-5EAF2225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32055" y="323208"/>
            <a:ext cx="6739241" cy="1068665"/>
          </a:xfrm>
        </p:spPr>
        <p:txBody>
          <a:bodyPr>
            <a:normAutofit/>
          </a:bodyPr>
          <a:lstStyle/>
          <a:p>
            <a:pPr algn="ctr"/>
            <a:r>
              <a:rPr lang="th-TH" sz="5400"/>
              <a:t>กดเข้าไป เข้าสู่ระบบ</a:t>
            </a:r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5DF40811-3916-B54D-A462-E73A40B10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354" y="1246538"/>
            <a:ext cx="7928531" cy="5060656"/>
          </a:xfrm>
          <a:prstGeom prst="rect">
            <a:avLst/>
          </a:prstGeom>
        </p:spPr>
      </p:pic>
      <p:pic>
        <p:nvPicPr>
          <p:cNvPr id="3" name="รูปภาพ 4">
            <a:extLst>
              <a:ext uri="{FF2B5EF4-FFF2-40B4-BE49-F238E27FC236}">
                <a16:creationId xmlns:a16="http://schemas.microsoft.com/office/drawing/2014/main" id="{A1984CBA-7498-D647-8D81-52D5C7E13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619" y="5383864"/>
            <a:ext cx="1207217" cy="608035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CBE158D8-4618-0C48-9D55-234D06335F0A}"/>
              </a:ext>
            </a:extLst>
          </p:cNvPr>
          <p:cNvSpPr txBox="1"/>
          <p:nvPr/>
        </p:nvSpPr>
        <p:spPr>
          <a:xfrm flipH="1">
            <a:off x="318636" y="1629557"/>
            <a:ext cx="3837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2800"/>
              <a:t>เข้าสู่ระบบ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2800"/>
              <a:t>สมัครสมาชิก</a:t>
            </a:r>
          </a:p>
        </p:txBody>
      </p:sp>
    </p:spTree>
    <p:extLst>
      <p:ext uri="{BB962C8B-B14F-4D97-AF65-F5344CB8AC3E}">
        <p14:creationId xmlns:p14="http://schemas.microsoft.com/office/powerpoint/2010/main" val="58750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0E2E2B3-8E2D-2341-99D7-7631FDD0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942" y="5853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GB" sz="5400"/>
              <a:t>แบบฟอร์มกรอกใบสมัคร</a:t>
            </a:r>
            <a:endParaRPr lang="th-TH" sz="5400"/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65905330-BA1D-1947-B7EC-1C3E41CC0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59" y="1024806"/>
            <a:ext cx="4349467" cy="5799290"/>
          </a:xfrm>
          <a:prstGeom prst="rect">
            <a:avLst/>
          </a:prstGeom>
        </p:spPr>
      </p:pic>
      <p:pic>
        <p:nvPicPr>
          <p:cNvPr id="6" name="รูปภาพ 6">
            <a:extLst>
              <a:ext uri="{FF2B5EF4-FFF2-40B4-BE49-F238E27FC236}">
                <a16:creationId xmlns:a16="http://schemas.microsoft.com/office/drawing/2014/main" id="{53C5DA8D-D111-234E-91E5-7344D2BB2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409" y="973949"/>
            <a:ext cx="4064000" cy="57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38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6">
            <a:extLst>
              <a:ext uri="{FF2B5EF4-FFF2-40B4-BE49-F238E27FC236}">
                <a16:creationId xmlns:a16="http://schemas.microsoft.com/office/drawing/2014/main" id="{6B9C662F-29CA-F24B-8D49-E0A6AD587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535" y="899668"/>
            <a:ext cx="4297453" cy="5958331"/>
          </a:xfrm>
          <a:prstGeom prst="rect">
            <a:avLst/>
          </a:prstGeom>
        </p:spPr>
      </p:pic>
      <p:pic>
        <p:nvPicPr>
          <p:cNvPr id="8" name="รูปภาพ 8">
            <a:extLst>
              <a:ext uri="{FF2B5EF4-FFF2-40B4-BE49-F238E27FC236}">
                <a16:creationId xmlns:a16="http://schemas.microsoft.com/office/drawing/2014/main" id="{0877549F-6A27-8A4B-8E77-AAA6DFEBD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239" y="899669"/>
            <a:ext cx="4468748" cy="5958331"/>
          </a:xfrm>
          <a:prstGeom prst="rect">
            <a:avLst/>
          </a:prstGeom>
        </p:spPr>
      </p:pic>
      <p:sp>
        <p:nvSpPr>
          <p:cNvPr id="11" name="ชื่อเรื่อง 10">
            <a:extLst>
              <a:ext uri="{FF2B5EF4-FFF2-40B4-BE49-F238E27FC236}">
                <a16:creationId xmlns:a16="http://schemas.microsoft.com/office/drawing/2014/main" id="{E4A670B6-A7C1-6947-9BBF-CFB0E720F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252" y="75943"/>
            <a:ext cx="5850193" cy="1185380"/>
          </a:xfrm>
        </p:spPr>
        <p:txBody>
          <a:bodyPr>
            <a:normAutofit/>
          </a:bodyPr>
          <a:lstStyle/>
          <a:p>
            <a:r>
              <a:rPr lang="en-GB" sz="5400"/>
              <a:t>นำข้อมูล มากรอกลงในระบบ</a:t>
            </a:r>
            <a:endParaRPr lang="th-TH" sz="5400"/>
          </a:p>
        </p:txBody>
      </p:sp>
    </p:spTree>
    <p:extLst>
      <p:ext uri="{BB962C8B-B14F-4D97-AF65-F5344CB8AC3E}">
        <p14:creationId xmlns:p14="http://schemas.microsoft.com/office/powerpoint/2010/main" val="1059791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D405655-2043-014C-B980-9BE7EAFED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10" y="13640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GB" sz="5400"/>
              <a:t>เชคสายงานไบนารี่</a:t>
            </a:r>
            <a:endParaRPr lang="th-TH" sz="5400"/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734D7BEF-89DF-2941-8FD2-F93D4DBEA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622" y="796808"/>
            <a:ext cx="6094097" cy="59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36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C4187A7-A08A-8F47-8A4C-2007FC05D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75" y="10103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GB" sz="5400"/>
              <a:t>รหัสสมาชิกที่ได้จากการกรอก</a:t>
            </a:r>
            <a:endParaRPr lang="th-TH" sz="5400"/>
          </a:p>
        </p:txBody>
      </p:sp>
      <p:pic>
        <p:nvPicPr>
          <p:cNvPr id="8" name="รูปภาพ 8">
            <a:extLst>
              <a:ext uri="{FF2B5EF4-FFF2-40B4-BE49-F238E27FC236}">
                <a16:creationId xmlns:a16="http://schemas.microsoft.com/office/drawing/2014/main" id="{A05A1E90-8BE0-4E40-A496-F784D0875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326" y="940958"/>
            <a:ext cx="4885728" cy="59170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6DDE1AD-562C-E04B-8C8B-8FAE577844F9}"/>
                  </a:ext>
                </a:extLst>
              </p14:cNvPr>
              <p14:cNvContentPartPr/>
              <p14:nvPr/>
            </p14:nvContentPartPr>
            <p14:xfrm flipH="1">
              <a:off x="5753072" y="1644361"/>
              <a:ext cx="1691982" cy="73325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6DDE1AD-562C-E04B-8C8B-8FAE577844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5726078" y="1617364"/>
                <a:ext cx="1745610" cy="78688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643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เหลี่ยมเพชร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แบบจอกว้าง</PresentationFormat>
  <Slides>25</Slides>
  <Notes>0</Notes>
  <HiddenSlides>0</HiddenSlides>
  <ScaleCrop>false</ScaleCrop>
  <HeadingPairs>
    <vt:vector size="4" baseType="variant"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25</vt:i4>
      </vt:variant>
    </vt:vector>
  </HeadingPairs>
  <TitlesOfParts>
    <vt:vector size="26" baseType="lpstr">
      <vt:lpstr>เหลี่ยมเพชร</vt:lpstr>
      <vt:lpstr>งานนำเสนอ PowerPoint</vt:lpstr>
      <vt:lpstr>เครื่องมือที่ใช้ในการทำธุรกิจ (สมาร์ทโฟน/แท็ปเล็ต)</vt:lpstr>
      <vt:lpstr>การคีย์ใบสมัครสมาชิก</vt:lpstr>
      <vt:lpstr>เข้าสู่เว็ปไซด์บริษัทซิกทีน www.sixteeninter.com</vt:lpstr>
      <vt:lpstr>กดเข้าไป เข้าสู่ระบบ</vt:lpstr>
      <vt:lpstr>แบบฟอร์มกรอกใบสมัคร</vt:lpstr>
      <vt:lpstr>นำข้อมูล มากรอกลงในระบบ</vt:lpstr>
      <vt:lpstr>เชคสายงานไบนารี่</vt:lpstr>
      <vt:lpstr>รหัสสมาชิกที่ได้จากการกรอก</vt:lpstr>
      <vt:lpstr>การตรวจสอบการเป็นสมาชิก</vt:lpstr>
      <vt:lpstr>รายละเอียด ส่วนต่างๆของระบบ</vt:lpstr>
      <vt:lpstr>เมนูไบนารี่</vt:lpstr>
      <vt:lpstr>เมนูโบนัส...</vt:lpstr>
      <vt:lpstr>โบนัสรายวัน</vt:lpstr>
      <vt:lpstr>ข้อมูลระดับชั้น</vt:lpstr>
      <vt:lpstr>เมนูสมาชิก</vt:lpstr>
      <vt:lpstr>ข้อมูลส่วนตัว</vt:lpstr>
      <vt:lpstr>เปลี่ยนรหัสผ่าน</vt:lpstr>
      <vt:lpstr>สำหรับผู้จัดการโมบาย ผู้จัดการคลังจังหวัด</vt:lpstr>
      <vt:lpstr>กระเป๋า</vt:lpstr>
      <vt:lpstr>โมบาย</vt:lpstr>
      <vt:lpstr>STEP1 ยืนยันข้อมูลสมาชิก</vt:lpstr>
      <vt:lpstr>(STEP2) ยืนยันข้อมูลสมาชิก</vt:lpstr>
      <vt:lpstr>งานนำเสนอ PowerPoint</vt:lpstr>
      <vt:lpstr>ขอให้ทุกท่านประสบความสำเร็จ เป็นเศรษฐีกันทุกๆท่านครับ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ผู้ใช้ที่ไม่รู้จัก</dc:creator>
  <cp:lastModifiedBy>Sirisak Yuenying</cp:lastModifiedBy>
  <cp:revision>3</cp:revision>
  <dcterms:created xsi:type="dcterms:W3CDTF">2019-03-10T01:57:35Z</dcterms:created>
  <dcterms:modified xsi:type="dcterms:W3CDTF">2019-03-10T06:32:22Z</dcterms:modified>
</cp:coreProperties>
</file>